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828800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5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744"/>
  </p:normalViewPr>
  <p:slideViewPr>
    <p:cSldViewPr snapToObjects="1" showGuides="1">
      <p:cViewPr varScale="1">
        <p:scale>
          <a:sx n="21" d="100"/>
          <a:sy n="21" d="100"/>
        </p:scale>
        <p:origin x="2608" y="44"/>
      </p:cViewPr>
      <p:guideLst>
        <p:guide orient="horz" pos="575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5681184"/>
            <a:ext cx="8743951" cy="3920057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10363265"/>
            <a:ext cx="7200895" cy="46735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1324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2648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397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5297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662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79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9270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90594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1062584"/>
            <a:ext cx="1796652" cy="22627172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1062584"/>
            <a:ext cx="5218506" cy="22627172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11751742"/>
            <a:ext cx="8743951" cy="3632201"/>
          </a:xfrm>
        </p:spPr>
        <p:txBody>
          <a:bodyPr anchor="t"/>
          <a:lstStyle>
            <a:lvl1pPr algn="l">
              <a:defRPr sz="9866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7751276"/>
            <a:ext cx="8743951" cy="4000494"/>
          </a:xfrm>
        </p:spPr>
        <p:txBody>
          <a:bodyPr anchor="b"/>
          <a:lstStyle>
            <a:lvl1pPr marL="0" indent="0">
              <a:buNone/>
              <a:defRPr sz="4933">
                <a:solidFill>
                  <a:schemeClr val="tx1">
                    <a:tint val="75000"/>
                  </a:schemeClr>
                </a:solidFill>
              </a:defRPr>
            </a:lvl1pPr>
            <a:lvl2pPr marL="1132435" indent="0">
              <a:buNone/>
              <a:defRPr sz="4401">
                <a:solidFill>
                  <a:schemeClr val="tx1">
                    <a:tint val="75000"/>
                  </a:schemeClr>
                </a:solidFill>
              </a:defRPr>
            </a:lvl2pPr>
            <a:lvl3pPr marL="2264868" indent="0">
              <a:buNone/>
              <a:defRPr sz="3866">
                <a:solidFill>
                  <a:schemeClr val="tx1">
                    <a:tint val="75000"/>
                  </a:schemeClr>
                </a:solidFill>
              </a:defRPr>
            </a:lvl3pPr>
            <a:lvl4pPr marL="3397305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4pPr>
            <a:lvl5pPr marL="4529737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5pPr>
            <a:lvl6pPr marL="5662170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6pPr>
            <a:lvl7pPr marL="6794604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7pPr>
            <a:lvl8pPr marL="7927039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8pPr>
            <a:lvl9pPr marL="9059478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6189187"/>
            <a:ext cx="3507579" cy="17500605"/>
          </a:xfrm>
        </p:spPr>
        <p:txBody>
          <a:bodyPr/>
          <a:lstStyle>
            <a:lvl1pPr>
              <a:defRPr sz="6799"/>
            </a:lvl1pPr>
            <a:lvl2pPr>
              <a:defRPr sz="5999"/>
            </a:lvl2pPr>
            <a:lvl3pPr>
              <a:defRPr sz="4933"/>
            </a:lvl3pPr>
            <a:lvl4pPr>
              <a:defRPr sz="4401"/>
            </a:lvl4pPr>
            <a:lvl5pPr>
              <a:defRPr sz="4401"/>
            </a:lvl5pPr>
            <a:lvl6pPr>
              <a:defRPr sz="4401"/>
            </a:lvl6pPr>
            <a:lvl7pPr>
              <a:defRPr sz="4401"/>
            </a:lvl7pPr>
            <a:lvl8pPr>
              <a:defRPr sz="4401"/>
            </a:lvl8pPr>
            <a:lvl9pPr>
              <a:defRPr sz="440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6189187"/>
            <a:ext cx="3507579" cy="17500605"/>
          </a:xfrm>
        </p:spPr>
        <p:txBody>
          <a:bodyPr/>
          <a:lstStyle>
            <a:lvl1pPr>
              <a:defRPr sz="6799"/>
            </a:lvl1pPr>
            <a:lvl2pPr>
              <a:defRPr sz="5999"/>
            </a:lvl2pPr>
            <a:lvl3pPr>
              <a:defRPr sz="4933"/>
            </a:lvl3pPr>
            <a:lvl4pPr>
              <a:defRPr sz="4401"/>
            </a:lvl4pPr>
            <a:lvl5pPr>
              <a:defRPr sz="4401"/>
            </a:lvl5pPr>
            <a:lvl6pPr>
              <a:defRPr sz="4401"/>
            </a:lvl6pPr>
            <a:lvl7pPr>
              <a:defRPr sz="4401"/>
            </a:lvl7pPr>
            <a:lvl8pPr>
              <a:defRPr sz="4401"/>
            </a:lvl8pPr>
            <a:lvl9pPr>
              <a:defRPr sz="440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732396"/>
            <a:ext cx="9258305" cy="3047986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4" y="4093662"/>
            <a:ext cx="4545217" cy="1706037"/>
          </a:xfrm>
        </p:spPr>
        <p:txBody>
          <a:bodyPr anchor="b"/>
          <a:lstStyle>
            <a:lvl1pPr marL="0" indent="0">
              <a:buNone/>
              <a:defRPr sz="5999" b="1"/>
            </a:lvl1pPr>
            <a:lvl2pPr marL="1132435" indent="0">
              <a:buNone/>
              <a:defRPr sz="4933" b="1"/>
            </a:lvl2pPr>
            <a:lvl3pPr marL="2264868" indent="0">
              <a:buNone/>
              <a:defRPr sz="4401" b="1"/>
            </a:lvl3pPr>
            <a:lvl4pPr marL="3397305" indent="0">
              <a:buNone/>
              <a:defRPr sz="3866" b="1"/>
            </a:lvl4pPr>
            <a:lvl5pPr marL="4529737" indent="0">
              <a:buNone/>
              <a:defRPr sz="3866" b="1"/>
            </a:lvl5pPr>
            <a:lvl6pPr marL="5662170" indent="0">
              <a:buNone/>
              <a:defRPr sz="3866" b="1"/>
            </a:lvl6pPr>
            <a:lvl7pPr marL="6794604" indent="0">
              <a:buNone/>
              <a:defRPr sz="3866" b="1"/>
            </a:lvl7pPr>
            <a:lvl8pPr marL="7927039" indent="0">
              <a:buNone/>
              <a:defRPr sz="3866" b="1"/>
            </a:lvl8pPr>
            <a:lvl9pPr marL="9059478" indent="0">
              <a:buNone/>
              <a:defRPr sz="3866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4" y="5799685"/>
            <a:ext cx="4545217" cy="10536776"/>
          </a:xfrm>
        </p:spPr>
        <p:txBody>
          <a:bodyPr/>
          <a:lstStyle>
            <a:lvl1pPr>
              <a:defRPr sz="5999"/>
            </a:lvl1pPr>
            <a:lvl2pPr>
              <a:defRPr sz="4933"/>
            </a:lvl2pPr>
            <a:lvl3pPr>
              <a:defRPr sz="4401"/>
            </a:lvl3pPr>
            <a:lvl4pPr>
              <a:defRPr sz="3866"/>
            </a:lvl4pPr>
            <a:lvl5pPr>
              <a:defRPr sz="3866"/>
            </a:lvl5pPr>
            <a:lvl6pPr>
              <a:defRPr sz="3866"/>
            </a:lvl6pPr>
            <a:lvl7pPr>
              <a:defRPr sz="3866"/>
            </a:lvl7pPr>
            <a:lvl8pPr>
              <a:defRPr sz="3866"/>
            </a:lvl8pPr>
            <a:lvl9pPr>
              <a:defRPr sz="386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4093662"/>
            <a:ext cx="4546993" cy="1706037"/>
          </a:xfrm>
        </p:spPr>
        <p:txBody>
          <a:bodyPr anchor="b"/>
          <a:lstStyle>
            <a:lvl1pPr marL="0" indent="0">
              <a:buNone/>
              <a:defRPr sz="5999" b="1"/>
            </a:lvl1pPr>
            <a:lvl2pPr marL="1132435" indent="0">
              <a:buNone/>
              <a:defRPr sz="4933" b="1"/>
            </a:lvl2pPr>
            <a:lvl3pPr marL="2264868" indent="0">
              <a:buNone/>
              <a:defRPr sz="4401" b="1"/>
            </a:lvl3pPr>
            <a:lvl4pPr marL="3397305" indent="0">
              <a:buNone/>
              <a:defRPr sz="3866" b="1"/>
            </a:lvl4pPr>
            <a:lvl5pPr marL="4529737" indent="0">
              <a:buNone/>
              <a:defRPr sz="3866" b="1"/>
            </a:lvl5pPr>
            <a:lvl6pPr marL="5662170" indent="0">
              <a:buNone/>
              <a:defRPr sz="3866" b="1"/>
            </a:lvl6pPr>
            <a:lvl7pPr marL="6794604" indent="0">
              <a:buNone/>
              <a:defRPr sz="3866" b="1"/>
            </a:lvl7pPr>
            <a:lvl8pPr marL="7927039" indent="0">
              <a:buNone/>
              <a:defRPr sz="3866" b="1"/>
            </a:lvl8pPr>
            <a:lvl9pPr marL="9059478" indent="0">
              <a:buNone/>
              <a:defRPr sz="3866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5799685"/>
            <a:ext cx="4546993" cy="10536776"/>
          </a:xfrm>
        </p:spPr>
        <p:txBody>
          <a:bodyPr/>
          <a:lstStyle>
            <a:lvl1pPr>
              <a:defRPr sz="5999"/>
            </a:lvl1pPr>
            <a:lvl2pPr>
              <a:defRPr sz="4933"/>
            </a:lvl2pPr>
            <a:lvl3pPr>
              <a:defRPr sz="4401"/>
            </a:lvl3pPr>
            <a:lvl4pPr>
              <a:defRPr sz="3866"/>
            </a:lvl4pPr>
            <a:lvl5pPr>
              <a:defRPr sz="3866"/>
            </a:lvl5pPr>
            <a:lvl6pPr>
              <a:defRPr sz="3866"/>
            </a:lvl6pPr>
            <a:lvl7pPr>
              <a:defRPr sz="3866"/>
            </a:lvl7pPr>
            <a:lvl8pPr>
              <a:defRPr sz="3866"/>
            </a:lvl8pPr>
            <a:lvl9pPr>
              <a:defRPr sz="386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728157"/>
            <a:ext cx="3384351" cy="3098807"/>
          </a:xfrm>
        </p:spPr>
        <p:txBody>
          <a:bodyPr anchor="b"/>
          <a:lstStyle>
            <a:lvl1pPr algn="l">
              <a:defRPr sz="4933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728155"/>
            <a:ext cx="5750716" cy="15608307"/>
          </a:xfrm>
        </p:spPr>
        <p:txBody>
          <a:bodyPr/>
          <a:lstStyle>
            <a:lvl1pPr>
              <a:defRPr sz="8399"/>
            </a:lvl1pPr>
            <a:lvl2pPr>
              <a:defRPr sz="6799"/>
            </a:lvl2pPr>
            <a:lvl3pPr>
              <a:defRPr sz="5999"/>
            </a:lvl3pPr>
            <a:lvl4pPr>
              <a:defRPr sz="4933"/>
            </a:lvl4pPr>
            <a:lvl5pPr>
              <a:defRPr sz="4933"/>
            </a:lvl5pPr>
            <a:lvl6pPr>
              <a:defRPr sz="4933"/>
            </a:lvl6pPr>
            <a:lvl7pPr>
              <a:defRPr sz="4933"/>
            </a:lvl7pPr>
            <a:lvl8pPr>
              <a:defRPr sz="4933"/>
            </a:lvl8pPr>
            <a:lvl9pPr>
              <a:defRPr sz="4933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3826946"/>
            <a:ext cx="3384351" cy="12509511"/>
          </a:xfrm>
        </p:spPr>
        <p:txBody>
          <a:bodyPr/>
          <a:lstStyle>
            <a:lvl1pPr marL="0" indent="0">
              <a:buNone/>
              <a:defRPr sz="3332"/>
            </a:lvl1pPr>
            <a:lvl2pPr marL="1132435" indent="0">
              <a:buNone/>
              <a:defRPr sz="2665"/>
            </a:lvl2pPr>
            <a:lvl3pPr marL="2264868" indent="0">
              <a:buNone/>
              <a:defRPr sz="2665"/>
            </a:lvl3pPr>
            <a:lvl4pPr marL="3397305" indent="0">
              <a:buNone/>
              <a:defRPr sz="1865"/>
            </a:lvl4pPr>
            <a:lvl5pPr marL="4529737" indent="0">
              <a:buNone/>
              <a:defRPr sz="1865"/>
            </a:lvl5pPr>
            <a:lvl6pPr marL="5662170" indent="0">
              <a:buNone/>
              <a:defRPr sz="1865"/>
            </a:lvl6pPr>
            <a:lvl7pPr marL="6794604" indent="0">
              <a:buNone/>
              <a:defRPr sz="1865"/>
            </a:lvl7pPr>
            <a:lvl8pPr marL="7927039" indent="0">
              <a:buNone/>
              <a:defRPr sz="1865"/>
            </a:lvl8pPr>
            <a:lvl9pPr marL="9059478" indent="0">
              <a:buNone/>
              <a:defRPr sz="186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12801624"/>
            <a:ext cx="6172200" cy="1511289"/>
          </a:xfrm>
        </p:spPr>
        <p:txBody>
          <a:bodyPr anchor="b"/>
          <a:lstStyle>
            <a:lvl1pPr algn="l">
              <a:defRPr sz="4933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634097"/>
            <a:ext cx="6172200" cy="10972800"/>
          </a:xfrm>
        </p:spPr>
        <p:txBody>
          <a:bodyPr/>
          <a:lstStyle>
            <a:lvl1pPr marL="0" indent="0">
              <a:buNone/>
              <a:defRPr sz="8399"/>
            </a:lvl1pPr>
            <a:lvl2pPr marL="1132435" indent="0">
              <a:buNone/>
              <a:defRPr sz="6799"/>
            </a:lvl2pPr>
            <a:lvl3pPr marL="2264868" indent="0">
              <a:buNone/>
              <a:defRPr sz="5999"/>
            </a:lvl3pPr>
            <a:lvl4pPr marL="3397305" indent="0">
              <a:buNone/>
              <a:defRPr sz="4933"/>
            </a:lvl4pPr>
            <a:lvl5pPr marL="4529737" indent="0">
              <a:buNone/>
              <a:defRPr sz="4933"/>
            </a:lvl5pPr>
            <a:lvl6pPr marL="5662170" indent="0">
              <a:buNone/>
              <a:defRPr sz="4933"/>
            </a:lvl6pPr>
            <a:lvl7pPr marL="6794604" indent="0">
              <a:buNone/>
              <a:defRPr sz="4933"/>
            </a:lvl7pPr>
            <a:lvl8pPr marL="7927039" indent="0">
              <a:buNone/>
              <a:defRPr sz="4933"/>
            </a:lvl8pPr>
            <a:lvl9pPr marL="9059478" indent="0">
              <a:buNone/>
              <a:defRPr sz="4933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4312937"/>
            <a:ext cx="6172200" cy="2146300"/>
          </a:xfrm>
        </p:spPr>
        <p:txBody>
          <a:bodyPr/>
          <a:lstStyle>
            <a:lvl1pPr marL="0" indent="0">
              <a:buNone/>
              <a:defRPr sz="3332"/>
            </a:lvl1pPr>
            <a:lvl2pPr marL="1132435" indent="0">
              <a:buNone/>
              <a:defRPr sz="2665"/>
            </a:lvl2pPr>
            <a:lvl3pPr marL="2264868" indent="0">
              <a:buNone/>
              <a:defRPr sz="2665"/>
            </a:lvl3pPr>
            <a:lvl4pPr marL="3397305" indent="0">
              <a:buNone/>
              <a:defRPr sz="1865"/>
            </a:lvl4pPr>
            <a:lvl5pPr marL="4529737" indent="0">
              <a:buNone/>
              <a:defRPr sz="1865"/>
            </a:lvl5pPr>
            <a:lvl6pPr marL="5662170" indent="0">
              <a:buNone/>
              <a:defRPr sz="1865"/>
            </a:lvl6pPr>
            <a:lvl7pPr marL="6794604" indent="0">
              <a:buNone/>
              <a:defRPr sz="1865"/>
            </a:lvl7pPr>
            <a:lvl8pPr marL="7927039" indent="0">
              <a:buNone/>
              <a:defRPr sz="1865"/>
            </a:lvl8pPr>
            <a:lvl9pPr marL="9059478" indent="0">
              <a:buNone/>
              <a:defRPr sz="186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732396"/>
            <a:ext cx="9258305" cy="3047986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4267238"/>
            <a:ext cx="9258305" cy="1206922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8" y="16950296"/>
            <a:ext cx="2400301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8" y="16950296"/>
            <a:ext cx="3257545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6950296"/>
            <a:ext cx="2400301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32435" rtl="0" eaLnBrk="1" latinLnBrk="0" hangingPunct="1">
        <a:spcBef>
          <a:spcPct val="0"/>
        </a:spcBef>
        <a:buNone/>
        <a:defRPr sz="10932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849323" indent="-849323" algn="l" defTabSz="1132435" rtl="0" eaLnBrk="1" latinLnBrk="0" hangingPunct="1">
        <a:spcBef>
          <a:spcPct val="20000"/>
        </a:spcBef>
        <a:buFont typeface="Arial"/>
        <a:buChar char="•"/>
        <a:defRPr sz="8399" kern="1200">
          <a:solidFill>
            <a:schemeClr val="tx1"/>
          </a:solidFill>
          <a:latin typeface="+mn-lt"/>
          <a:ea typeface="+mn-ea"/>
          <a:cs typeface="+mn-cs"/>
        </a:defRPr>
      </a:lvl1pPr>
      <a:lvl2pPr marL="1840201" indent="-707769" algn="l" defTabSz="1132435" rtl="0" eaLnBrk="1" latinLnBrk="0" hangingPunct="1">
        <a:spcBef>
          <a:spcPct val="20000"/>
        </a:spcBef>
        <a:buFont typeface="Arial"/>
        <a:buChar char="–"/>
        <a:defRPr sz="6799" kern="1200">
          <a:solidFill>
            <a:schemeClr val="tx1"/>
          </a:solidFill>
          <a:latin typeface="+mn-lt"/>
          <a:ea typeface="+mn-ea"/>
          <a:cs typeface="+mn-cs"/>
        </a:defRPr>
      </a:lvl2pPr>
      <a:lvl3pPr marL="2831083" indent="-566219" algn="l" defTabSz="1132435" rtl="0" eaLnBrk="1" latinLnBrk="0" hangingPunct="1">
        <a:spcBef>
          <a:spcPct val="20000"/>
        </a:spcBef>
        <a:buFont typeface="Arial"/>
        <a:buChar char="•"/>
        <a:defRPr sz="5999" kern="1200">
          <a:solidFill>
            <a:schemeClr val="tx1"/>
          </a:solidFill>
          <a:latin typeface="+mn-lt"/>
          <a:ea typeface="+mn-ea"/>
          <a:cs typeface="+mn-cs"/>
        </a:defRPr>
      </a:lvl3pPr>
      <a:lvl4pPr marL="3963522" indent="-566219" algn="l" defTabSz="1132435" rtl="0" eaLnBrk="1" latinLnBrk="0" hangingPunct="1">
        <a:spcBef>
          <a:spcPct val="20000"/>
        </a:spcBef>
        <a:buFont typeface="Arial"/>
        <a:buChar char="–"/>
        <a:defRPr sz="4933" kern="1200">
          <a:solidFill>
            <a:schemeClr val="tx1"/>
          </a:solidFill>
          <a:latin typeface="+mn-lt"/>
          <a:ea typeface="+mn-ea"/>
          <a:cs typeface="+mn-cs"/>
        </a:defRPr>
      </a:lvl4pPr>
      <a:lvl5pPr marL="5095954" indent="-566219" algn="l" defTabSz="1132435" rtl="0" eaLnBrk="1" latinLnBrk="0" hangingPunct="1">
        <a:spcBef>
          <a:spcPct val="20000"/>
        </a:spcBef>
        <a:buFont typeface="Arial"/>
        <a:buChar char="»"/>
        <a:defRPr sz="4933" kern="1200">
          <a:solidFill>
            <a:schemeClr val="tx1"/>
          </a:solidFill>
          <a:latin typeface="+mn-lt"/>
          <a:ea typeface="+mn-ea"/>
          <a:cs typeface="+mn-cs"/>
        </a:defRPr>
      </a:lvl5pPr>
      <a:lvl6pPr marL="6228392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6pPr>
      <a:lvl7pPr marL="7360824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7pPr>
      <a:lvl8pPr marL="8493256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8pPr>
      <a:lvl9pPr marL="9625688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1pPr>
      <a:lvl2pPr marL="1132435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2pPr>
      <a:lvl3pPr marL="2264868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3pPr>
      <a:lvl4pPr marL="3397305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4pPr>
      <a:lvl5pPr marL="4529737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5pPr>
      <a:lvl6pPr marL="5662170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6pPr>
      <a:lvl7pPr marL="6794604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7pPr>
      <a:lvl8pPr marL="7927039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8pPr>
      <a:lvl9pPr marL="9059478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Imagen que contiene interior, parado, tabla, alimentos&#10;&#10;El contenido generado por IA puede ser incorrecto.">
            <a:extLst>
              <a:ext uri="{FF2B5EF4-FFF2-40B4-BE49-F238E27FC236}">
                <a16:creationId xmlns:a16="http://schemas.microsoft.com/office/drawing/2014/main" id="{D6DA3E6C-0DAD-76A3-7E0E-CE1A8B1CF5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0287000" cy="18287999"/>
          </a:xfrm>
          <a:prstGeom prst="rect">
            <a:avLst/>
          </a:prstGeom>
        </p:spPr>
      </p:pic>
      <p:pic>
        <p:nvPicPr>
          <p:cNvPr id="3" name="Imagen 2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46242000-D607-B3EE-F3E1-06D00947C2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1360" y="16798180"/>
            <a:ext cx="1332066" cy="970708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B67B4ECE-908D-4BB9-DB2B-32111F202B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3461" y="16595749"/>
            <a:ext cx="3003922" cy="1364006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CEE9A13C-CD60-B928-5ACE-262836C5BDDF}"/>
              </a:ext>
            </a:extLst>
          </p:cNvPr>
          <p:cNvSpPr txBox="1">
            <a:spLocks/>
          </p:cNvSpPr>
          <p:nvPr/>
        </p:nvSpPr>
        <p:spPr>
          <a:xfrm>
            <a:off x="87472" y="13602592"/>
            <a:ext cx="10112052" cy="187811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>
              <a:lnSpc>
                <a:spcPts val="4600"/>
              </a:lnSpc>
            </a:pPr>
            <a:r>
              <a:rPr lang="de-DE" sz="4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Nehmen Sie Fotos und Erinnerungen von Ihrem Urlaub mit, aber keine Pflanzen in Ihrem Gepäck!</a:t>
            </a:r>
            <a:endParaRPr lang="fr-FR" sz="48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8BE6D01-258C-FB17-0B92-41C95294BC34}"/>
              </a:ext>
            </a:extLst>
          </p:cNvPr>
          <p:cNvSpPr txBox="1">
            <a:spLocks/>
          </p:cNvSpPr>
          <p:nvPr/>
        </p:nvSpPr>
        <p:spPr>
          <a:xfrm>
            <a:off x="2414934" y="15636209"/>
            <a:ext cx="5457129" cy="712907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ctr"/>
            <a:r>
              <a:rPr lang="en-GB" sz="4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FC791927-D9E1-0E84-031C-48CA8D02FA70}"/>
              </a:ext>
            </a:extLst>
          </p:cNvPr>
          <p:cNvSpPr txBox="1">
            <a:spLocks/>
          </p:cNvSpPr>
          <p:nvPr/>
        </p:nvSpPr>
        <p:spPr>
          <a:xfrm>
            <a:off x="87472" y="863080"/>
            <a:ext cx="10112052" cy="2934991"/>
          </a:xfrm>
          <a:prstGeom prst="rect">
            <a:avLst/>
          </a:prstGeom>
        </p:spPr>
        <p:txBody>
          <a:bodyPr vert="horz" lIns="0" tIns="45720" rIns="91440" bIns="0" rtlCol="0" anchor="t">
            <a:normAutofit lnSpcReduction="1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1200"/>
              </a:spcAft>
            </a:pPr>
            <a:r>
              <a:rPr lang="de-de" sz="6700" b="1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FÜR EINE GESUNDE </a:t>
            </a:r>
            <a:r>
              <a:rPr lang="de-de" sz="6700" b="1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UMWELT</a:t>
            </a:r>
            <a:br>
              <a:rPr lang="de-de" sz="7200" b="1" baseline="30000" dirty="0">
                <a:solidFill>
                  <a:srgbClr val="FFFFFF"/>
                </a:solidFill>
                <a:latin typeface="Verdana"/>
                <a:cs typeface="Verdana"/>
              </a:rPr>
            </a:br>
            <a:r>
              <a:rPr lang="de-de" sz="7200" b="0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 </a:t>
            </a:r>
          </a:p>
          <a:p>
            <a:pPr>
              <a:spcAft>
                <a:spcPts val="1200"/>
              </a:spcAft>
            </a:pPr>
            <a:r>
              <a:rPr lang="de-de" sz="7200" b="0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nehmen Sie keine Pflanzen mit nach Hause</a:t>
            </a:r>
            <a:endParaRPr lang="en-GB" sz="66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86F53C9-F586-419F-A2D2-3D97BCF346C5}"/>
</file>

<file path=customXml/itemProps2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3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Microsoft Office PowerPoint</Application>
  <PresentationFormat>Benutzerdefiniert</PresentationFormat>
  <Paragraphs>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Topitschnig Christina</cp:lastModifiedBy>
  <cp:revision>46</cp:revision>
  <dcterms:created xsi:type="dcterms:W3CDTF">2023-07-25T13:09:41Z</dcterms:created>
  <dcterms:modified xsi:type="dcterms:W3CDTF">2025-05-02T09:57:36Z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